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4" r:id="rId4"/>
    <p:sldId id="265" r:id="rId5"/>
    <p:sldId id="266" r:id="rId6"/>
    <p:sldId id="258" r:id="rId7"/>
    <p:sldId id="260" r:id="rId8"/>
    <p:sldId id="267" r:id="rId9"/>
    <p:sldId id="268" r:id="rId10"/>
    <p:sldId id="259" r:id="rId11"/>
    <p:sldId id="261" r:id="rId12"/>
    <p:sldId id="262" r:id="rId13"/>
    <p:sldId id="263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-1002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BD2A-B685-4413-A42A-4BF0005BCDD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DCCF-8D54-4484-B04D-33EC8F8D7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38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BD2A-B685-4413-A42A-4BF0005BCDD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DCCF-8D54-4484-B04D-33EC8F8D7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3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BD2A-B685-4413-A42A-4BF0005BCDD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DCCF-8D54-4484-B04D-33EC8F8D7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895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BD2A-B685-4413-A42A-4BF0005BCDD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DCCF-8D54-4484-B04D-33EC8F8D7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770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BD2A-B685-4413-A42A-4BF0005BCDD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DCCF-8D54-4484-B04D-33EC8F8D7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182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BD2A-B685-4413-A42A-4BF0005BCDD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DCCF-8D54-4484-B04D-33EC8F8D7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11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BD2A-B685-4413-A42A-4BF0005BCDD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DCCF-8D54-4484-B04D-33EC8F8D7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35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BD2A-B685-4413-A42A-4BF0005BCDD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DCCF-8D54-4484-B04D-33EC8F8D7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06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BD2A-B685-4413-A42A-4BF0005BCDD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DCCF-8D54-4484-B04D-33EC8F8D7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BD2A-B685-4413-A42A-4BF0005BCDD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DCCF-8D54-4484-B04D-33EC8F8D7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017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BD2A-B685-4413-A42A-4BF0005BCDD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DCCF-8D54-4484-B04D-33EC8F8D7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71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7BD2A-B685-4413-A42A-4BF0005BCDD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DCCF-8D54-4484-B04D-33EC8F8D7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972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9473" y="24082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подготовки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"Техносферная безопасность" в Санкт-Петербургском государственном технологическом институте</a:t>
            </a:r>
          </a:p>
        </p:txBody>
      </p:sp>
    </p:spTree>
    <p:extLst>
      <p:ext uri="{BB962C8B-B14F-4D97-AF65-F5344CB8AC3E}">
        <p14:creationId xmlns:p14="http://schemas.microsoft.com/office/powerpoint/2010/main" xmlns="" val="3844348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g-news.net/media/k2/items/cache/f9a9b7c9f33a923e5475b478a62125ae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428" y="2129286"/>
            <a:ext cx="4921033" cy="32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7468" y="144632"/>
            <a:ext cx="11145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непосредственно по направлению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Техносферная безопасность»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кафедры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387" y="1255784"/>
            <a:ext cx="11568753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химической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энергетики </a:t>
            </a: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Очная форма обучения.</a:t>
            </a:r>
          </a:p>
          <a:p>
            <a:pPr lvl="0"/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подготовки: Бакалавр</a:t>
            </a: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(профиль):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и производств»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подготовки: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</a:t>
            </a: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(профиль):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 безопасностью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1315170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g-news.net/media/k2/items/cache/f9a9b7c9f33a923e5475b478a62125ae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2914" y="2485297"/>
            <a:ext cx="4528457" cy="30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5868" y="333318"/>
            <a:ext cx="11145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Техносферная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безопасность»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кафедры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27" y="1630505"/>
            <a:ext cx="1156875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инженерной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окружающей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</a:t>
            </a: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Очная и заочная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</a:p>
          <a:p>
            <a:pPr lvl="0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подготовки: Бакалавр</a:t>
            </a: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(профиль):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«Инженерная защита </a:t>
            </a: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58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unn.ru/sites/default/files/media/upr_NIR/Aspirantura/aspiran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3004" y="4140765"/>
            <a:ext cx="3218996" cy="25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5868" y="333318"/>
            <a:ext cx="11145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 20.06.01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«Техносферная безопасность»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ведут подготовку аспирантов: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27" y="1410536"/>
            <a:ext cx="115687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химической энергетики и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инженерной защиты окружающей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</a:t>
            </a: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Очная форма обучения.</a:t>
            </a:r>
          </a:p>
          <a:p>
            <a:pPr lvl="0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05.26.03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Пожарная и промышленная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05.26.02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Безопасность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52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5" y="353367"/>
            <a:ext cx="1156788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в обучении студентов по указанным специализациям принимает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ИРРТ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(Инженерной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радиоэкологии и радиохимической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технологии).</a:t>
            </a:r>
          </a:p>
          <a:p>
            <a:pPr indent="536575"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направлением,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реализуемым в рамках направления  18.03.01 «Химическая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«Технология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химической защиты в ЧС»,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ХТМИСТ (Химической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материалов и изделий сорбционной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техники). </a:t>
            </a:r>
          </a:p>
          <a:p>
            <a:pPr indent="536575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в институте в настоящее время нет кафедры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БЖД. Преподавание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соответствующей дисциплины  осуществляется двумя кафедрами: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адиационной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бщей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химической технологии и катализа. </a:t>
            </a:r>
          </a:p>
          <a:p>
            <a:pPr indent="536575"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607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5828" y="2644170"/>
            <a:ext cx="7794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67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d4c675409dee95c77c3ec1cb940175c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0027" y="3556027"/>
            <a:ext cx="2482080" cy="319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56107" y="598868"/>
            <a:ext cx="6096000" cy="22000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ноября 1928 года император Николай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подписал указ об основании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Технологического института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77" y="3723898"/>
            <a:ext cx="91640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ru-RU" sz="3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Желая способствовать распространению и прочему устройству мануфактурной промышленности в Империи нашей, признали мы за благо учредить в Санкт-Петербурге Практический технологический институт</a:t>
            </a:r>
            <a:r>
              <a:rPr lang="en-US" sz="3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ru-RU" sz="3600" i="1" dirty="0"/>
          </a:p>
        </p:txBody>
      </p:sp>
      <p:pic>
        <p:nvPicPr>
          <p:cNvPr id="4" name="Picture 2" descr="https://im0-tub-ru.yandex.net/i?id=90698a5ce063b2ca8e12360515f47f40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77" y="225233"/>
            <a:ext cx="5500946" cy="344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745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76056"/>
            <a:ext cx="116839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подчеркнуть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практический».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Действительно, в это время уже действовали: Горный институт, институт Путей сообщения, Санкт-Петербургский университет, но это были элитные учебные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заведения,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готовящие руководителей.</a:t>
            </a:r>
          </a:p>
          <a:p>
            <a:pPr indent="536575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институт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студентов из разных слоев общества, которые по окончании обучения занимались практической деятельностью на самых разных промышленных предприятиях, разрабатывали и внедряли новые производственные процессы. </a:t>
            </a:r>
          </a:p>
          <a:p>
            <a:pPr indent="536575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качество обучения обеспечивали преподаватели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института. Не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называть фамилий, это целое созвездие всемирно известных ученых.</a:t>
            </a:r>
          </a:p>
        </p:txBody>
      </p:sp>
    </p:spTree>
    <p:extLst>
      <p:ext uri="{BB962C8B-B14F-4D97-AF65-F5344CB8AC3E}">
        <p14:creationId xmlns:p14="http://schemas.microsoft.com/office/powerpoint/2010/main" xmlns="" val="290313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827" y="339528"/>
            <a:ext cx="1168400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нет информации по конкретным научным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работам того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в области безопасности технологических процессов.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Но, безусловно,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химических производств, зачастую достаточно опасных, была невозможна без всех видов безопасности: пожарной, токсикологической и других. 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6575"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6575"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касалось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вопросов подготовки кадров.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специальностей по безопасности тогда не было, но квалификация инженера подразумевала обширные знания по безопасности в области различных технологий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78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428" y="476294"/>
            <a:ext cx="113356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Подтверждением высокой квалификации преподавателей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в области промышленной безопасности является информация наших коллег из Политехнического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 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более 100 лет назад становление этого направления у них осуществляли преподаватели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института.</a:t>
            </a:r>
          </a:p>
        </p:txBody>
      </p:sp>
    </p:spTree>
    <p:extLst>
      <p:ext uri="{BB962C8B-B14F-4D97-AF65-F5344CB8AC3E}">
        <p14:creationId xmlns:p14="http://schemas.microsoft.com/office/powerpoint/2010/main" xmlns="" val="2478707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6625" y="3542952"/>
            <a:ext cx="4249882" cy="2936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87638" y="495882"/>
            <a:ext cx="54970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развитие исследования в области промышленной безопасности получили в советское время при организации и становлении в Технологическом институте так называемого специального факультета.</a:t>
            </a:r>
            <a:endParaRPr lang="ru-RU" sz="3600" dirty="0"/>
          </a:p>
        </p:txBody>
      </p:sp>
      <p:sp>
        <p:nvSpPr>
          <p:cNvPr id="7" name="AutoShape 6" descr="https://static.wixstatic.com/media/e19df0_38b414349bee4e6092e69986b62e9a9c.jpg/v1/fill/w_689,h_494,al_c,q_90/e19df0_38b414349bee4e6092e69986b62e9a9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4739" y="250392"/>
            <a:ext cx="4018107" cy="2860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9508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4668" y="1025664"/>
            <a:ext cx="4607332" cy="3198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99963" y="101073"/>
            <a:ext cx="118614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начиная со второй половины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30-х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до начала                  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60-х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созданы учебно-научные  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 по: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964" y="1530021"/>
            <a:ext cx="1154901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Производству (синтезу) взрывчатых веществ;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Производству порохов и ракетных топлив;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Производству пиротехнических изделий;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Снаряжению боеприпасов;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оборудования специальных производств;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Производству ОВ;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Производству средств защиты от ОВ;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радиационных технологий;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радиационной безопасности;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редких и рассеянных элементов (технологии урана, радия и тория)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72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14" y="314182"/>
            <a:ext cx="114662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выше перечисленных направлений является уникальным, такого сочетания направлений не было ни в СССР, нет и сейчас.</a:t>
            </a:r>
          </a:p>
          <a:p>
            <a:pPr indent="536575"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направлений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убеждает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эксплуатация таких производств, разработка новых изделий, составов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обеспечением безопасности. Ее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не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приведет к разрушениям, травмам и гибели персонала,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и 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ряде случаев  способно вызвать техногенные катастрофы с их распространением на смежные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26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56" y="371465"/>
            <a:ext cx="113356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опасности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многим химическим производствам.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пример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привести нефтехимию и нефтепереработку. Возможность пожаров и взрывов на таких производствах обусловлена не только свойствами перерабатываемых веществ, но и зачастую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экстремальными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параметрами давления и температуры этих процессов.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6251350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656</Words>
  <Application>Microsoft Office PowerPoint</Application>
  <PresentationFormat>Произвольный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Развитие подготовки по направлению  "Техносферная безопасность" в Санкт-Петербургском государственном технологическом институте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подготовки по направлению  "Техносферная безопасность" в Санкт-Петербургском государственном технологическом институте</dc:title>
  <dc:creator>Admin</dc:creator>
  <cp:lastModifiedBy>User</cp:lastModifiedBy>
  <cp:revision>18</cp:revision>
  <dcterms:created xsi:type="dcterms:W3CDTF">2017-03-21T11:17:49Z</dcterms:created>
  <dcterms:modified xsi:type="dcterms:W3CDTF">2017-03-23T07:37:34Z</dcterms:modified>
</cp:coreProperties>
</file>