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notesMasterIdLst>
    <p:notesMasterId r:id="rId23"/>
  </p:notesMasterIdLst>
  <p:handoutMasterIdLst>
    <p:handoutMasterId r:id="rId24"/>
  </p:handoutMasterIdLst>
  <p:sldIdLst>
    <p:sldId id="362" r:id="rId2"/>
    <p:sldId id="461" r:id="rId3"/>
    <p:sldId id="462" r:id="rId4"/>
    <p:sldId id="463" r:id="rId5"/>
    <p:sldId id="464" r:id="rId6"/>
    <p:sldId id="465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78" r:id="rId20"/>
    <p:sldId id="459" r:id="rId21"/>
    <p:sldId id="460" r:id="rId22"/>
  </p:sldIdLst>
  <p:sldSz cx="20316825" cy="15244763"/>
  <p:notesSz cx="9947275" cy="6858000"/>
  <p:defaultTextStyle>
    <a:defPPr>
      <a:defRPr lang="ru-RU"/>
    </a:defPPr>
    <a:lvl1pPr algn="l" defTabSz="2008188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1003300" indent="-546100" algn="l" defTabSz="2008188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2008188" indent="-1093788" algn="l" defTabSz="2008188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3013075" indent="-1641475" algn="l" defTabSz="2008188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4017963" indent="-2189163" algn="l" defTabSz="2008188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2">
          <p15:clr>
            <a:srgbClr val="A4A3A4"/>
          </p15:clr>
        </p15:guide>
        <p15:guide id="2" pos="63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тудент НИУ ВШЭ" initials="СНВ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98D"/>
    <a:srgbClr val="000000"/>
    <a:srgbClr val="4D4D4D"/>
    <a:srgbClr val="3333CC"/>
    <a:srgbClr val="FF7C80"/>
    <a:srgbClr val="E4E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6" autoAdjust="0"/>
    <p:restoredTop sz="94628" autoAdjust="0"/>
  </p:normalViewPr>
  <p:slideViewPr>
    <p:cSldViewPr>
      <p:cViewPr varScale="1">
        <p:scale>
          <a:sx n="24" d="100"/>
          <a:sy n="24" d="100"/>
        </p:scale>
        <p:origin x="1014" y="42"/>
      </p:cViewPr>
      <p:guideLst>
        <p:guide orient="horz" pos="4802"/>
        <p:guide pos="63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9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8" y="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9F14AAC1-5447-4A28-98F3-D06CEF13CFAC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391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8" y="651391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76B25B72-DA15-42CD-871C-5B830AF39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2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defTabSz="201842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8" y="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defTabSz="201842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AC8A59-D867-4132-B73C-AE17897E6D13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0725" y="514350"/>
            <a:ext cx="3425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1"/>
            <a:ext cx="7957820" cy="308610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391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defTabSz="201842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8" y="651391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 defTabSz="201842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E55522-3C0C-49F8-B777-6FE39DD4C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46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008188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03300" algn="l" defTabSz="2008188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08188" algn="l" defTabSz="2008188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13075" algn="l" defTabSz="2008188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017963" algn="l" defTabSz="2008188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022482" algn="l" defTabSz="200898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026984" algn="l" defTabSz="200898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031462" algn="l" defTabSz="200898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035959" algn="l" defTabSz="200898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460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3CB787-B312-4109-ABDA-B30CE0430899}" type="slidenum">
              <a:rPr lang="ru-RU" smtClean="0">
                <a:latin typeface="Calibri" pitchFamily="34" charset="0"/>
              </a:rPr>
              <a:pPr/>
              <a:t>1</a:t>
            </a:fld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0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55522-3C0C-49F8-B777-6FE39DD4CE5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1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55522-3C0C-49F8-B777-6FE39DD4CE5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1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3" y="10368010"/>
            <a:ext cx="20332576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3207" tIns="101604" rIns="203207" bIns="1016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523762" y="3895887"/>
            <a:ext cx="17269301" cy="4067406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07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523762" y="8028302"/>
            <a:ext cx="17269301" cy="2666842"/>
          </a:xfrm>
        </p:spPr>
        <p:txBody>
          <a:bodyPr lIns="101604" rIns="101604"/>
          <a:lstStyle>
            <a:lvl1pPr marL="0" marR="142245" indent="0" algn="r">
              <a:buNone/>
              <a:defRPr>
                <a:solidFill>
                  <a:schemeClr val="tx2"/>
                </a:solidFill>
              </a:defRPr>
            </a:lvl1pPr>
            <a:lvl2pPr marL="1016036" indent="0" algn="ctr">
              <a:buNone/>
            </a:lvl2pPr>
            <a:lvl3pPr marL="2032071" indent="0" algn="ctr">
              <a:buNone/>
            </a:lvl3pPr>
            <a:lvl4pPr marL="3048107" indent="0" algn="ctr">
              <a:buNone/>
            </a:lvl4pPr>
            <a:lvl5pPr marL="4064142" indent="0" algn="ctr">
              <a:buNone/>
            </a:lvl5pPr>
            <a:lvl6pPr marL="5080178" indent="0" algn="ctr">
              <a:buNone/>
            </a:lvl6pPr>
            <a:lvl7pPr marL="6096213" indent="0" algn="ctr">
              <a:buNone/>
            </a:lvl7pPr>
            <a:lvl8pPr marL="7112249" indent="0" algn="ctr">
              <a:buNone/>
            </a:lvl8pPr>
            <a:lvl9pPr marL="8128284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8364" y="11010107"/>
            <a:ext cx="20325190" cy="4250412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3/23/2017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6BBD98A-D969-4168-933D-367D93D9A6D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15841" y="3292872"/>
            <a:ext cx="18285143" cy="97498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BD98A-D969-4168-933D-367D93D9A6D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206541" y="610503"/>
            <a:ext cx="3949316" cy="12432242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15841" y="610504"/>
            <a:ext cx="14052471" cy="1243224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BD98A-D969-4168-933D-367D93D9A6D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39219" y="1234590"/>
            <a:ext cx="15061884" cy="2647763"/>
          </a:xfrm>
        </p:spPr>
        <p:txBody>
          <a:bodyPr>
            <a:normAutofit/>
          </a:bodyPr>
          <a:lstStyle>
            <a:lvl1pPr algn="l">
              <a:defRPr sz="6000" b="1" i="0">
                <a:solidFill>
                  <a:srgbClr val="2C3E50"/>
                </a:solidFill>
                <a:latin typeface="Myriad Pro"/>
                <a:cs typeface="Myriad Pro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2008986" fontAlgn="auto">
              <a:spcBef>
                <a:spcPts val="0"/>
              </a:spcBef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414474-CDBF-4970-A0C2-CDE3EC9891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18749" y="7370801"/>
            <a:ext cx="14899452" cy="6547846"/>
          </a:xfrm>
        </p:spPr>
        <p:txBody>
          <a:bodyPr anchor="t">
            <a:normAutofit/>
          </a:bodyPr>
          <a:lstStyle>
            <a:lvl1pPr algn="l">
              <a:defRPr sz="6700" b="1" i="0" baseline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9AC87-1097-4D47-93B9-B92F4DBD97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29" y="2355652"/>
            <a:ext cx="17269301" cy="406527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107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15778" y="6516952"/>
            <a:ext cx="10158413" cy="3234095"/>
          </a:xfrm>
        </p:spPr>
        <p:txBody>
          <a:bodyPr lIns="203207" rIns="203207" anchor="t"/>
          <a:lstStyle>
            <a:lvl1pPr marL="0" indent="0" algn="l">
              <a:buNone/>
              <a:defRPr sz="5100">
                <a:solidFill>
                  <a:schemeClr val="tx1"/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06D67-347A-4576-AA4D-75F3A5AD34D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ашивка 6"/>
          <p:cNvSpPr/>
          <p:nvPr/>
        </p:nvSpPr>
        <p:spPr>
          <a:xfrm>
            <a:off x="8080248" y="6680914"/>
            <a:ext cx="406337" cy="50815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3207" tIns="101604" rIns="203207" bIns="101604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7666055" y="6680914"/>
            <a:ext cx="406337" cy="50815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3207" tIns="101604" rIns="203207" bIns="101604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15841" y="3292870"/>
            <a:ext cx="8973264" cy="10060839"/>
          </a:xfrm>
        </p:spPr>
        <p:txBody>
          <a:bodyPr/>
          <a:lstStyle>
            <a:lvl1pPr>
              <a:defRPr sz="6200"/>
            </a:lvl1pPr>
            <a:lvl2pPr>
              <a:defRPr sz="53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327720" y="3292870"/>
            <a:ext cx="8973264" cy="10060839"/>
          </a:xfrm>
        </p:spPr>
        <p:txBody>
          <a:bodyPr/>
          <a:lstStyle>
            <a:lvl1pPr>
              <a:defRPr sz="6200"/>
            </a:lvl1pPr>
            <a:lvl2pPr>
              <a:defRPr sz="53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3/23/2017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6AB4C-B46B-4081-BC58-1DCDB0FC75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841" y="606967"/>
            <a:ext cx="18285143" cy="2540794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5841" y="12026424"/>
            <a:ext cx="8976793" cy="169386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406414" anchor="ctr"/>
          <a:lstStyle>
            <a:lvl1pPr marL="0" indent="0">
              <a:buNone/>
              <a:defRPr sz="5300" b="0">
                <a:solidFill>
                  <a:schemeClr val="bg1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320668" y="12026424"/>
            <a:ext cx="8980319" cy="169386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406414" anchor="ctr"/>
          <a:lstStyle>
            <a:lvl1pPr marL="0" indent="0">
              <a:buNone/>
              <a:defRPr sz="5300" b="0">
                <a:solidFill>
                  <a:schemeClr val="bg1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015841" y="3210546"/>
            <a:ext cx="8976793" cy="876221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53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320666" y="3210546"/>
            <a:ext cx="8980319" cy="876221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53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3/23/2017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3/23/2017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BD98A-D969-4168-933D-367D93D9A6D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3/23/2017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6899B-1F42-4DAB-ABFD-3BCCD111B84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683" y="10840720"/>
            <a:ext cx="16623571" cy="1016318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56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819799" y="11903946"/>
            <a:ext cx="8831047" cy="2032635"/>
          </a:xfrm>
        </p:spPr>
        <p:txBody>
          <a:bodyPr/>
          <a:lstStyle>
            <a:lvl1pPr marL="0" indent="0" algn="r">
              <a:buNone/>
              <a:defRPr sz="36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1682" y="609791"/>
            <a:ext cx="16619163" cy="10163175"/>
          </a:xfrm>
        </p:spPr>
        <p:txBody>
          <a:bodyPr/>
          <a:lstStyle>
            <a:lvl1pPr>
              <a:defRPr sz="7100"/>
            </a:lvl1pPr>
            <a:lvl2pPr>
              <a:defRPr sz="6200"/>
            </a:lvl2pPr>
            <a:lvl3pPr>
              <a:defRPr sz="53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946624" y="14244326"/>
            <a:ext cx="4266533" cy="813054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3/23/2017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904D0-CC92-4FB1-A8B8-E7A71E955CB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35675" y="12100229"/>
            <a:ext cx="15914846" cy="1440966"/>
          </a:xfrm>
          <a:noFill/>
        </p:spPr>
        <p:txBody>
          <a:bodyPr lIns="203207" tIns="0" rIns="203207" anchor="t"/>
          <a:lstStyle>
            <a:lvl1pPr marL="0" marR="40641" indent="0" algn="r">
              <a:buNone/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7921" y="422283"/>
            <a:ext cx="19300984" cy="975664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71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3/23/2017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731974" y="14244327"/>
            <a:ext cx="5222919" cy="8116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A759CE0-FD60-4BB6-BDB0-C3D26E9CF7D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921" y="10814761"/>
            <a:ext cx="17942600" cy="1250773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67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1109322" y="13215098"/>
            <a:ext cx="10977449" cy="2047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3207" tIns="101604" rIns="203207" bIns="101604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1079203" y="13201927"/>
            <a:ext cx="8199721" cy="207498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3207" tIns="101604" rIns="203207" bIns="101604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13424" y="12873473"/>
            <a:ext cx="7559516" cy="2402680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03207" tIns="101604" rIns="203207" bIns="101604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20522" y="12865661"/>
            <a:ext cx="7566615" cy="241049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9250574" y="11088887"/>
            <a:ext cx="406337" cy="50815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3207" tIns="101604" rIns="203207" bIns="101604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8836381" y="11088887"/>
            <a:ext cx="406337" cy="50815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3207" tIns="101604" rIns="203207" bIns="101604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1109322" y="13215098"/>
            <a:ext cx="10977449" cy="2047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3207" tIns="101604" rIns="203207" bIns="101604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1079203" y="13201927"/>
            <a:ext cx="8199721" cy="207498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3207" tIns="101604" rIns="203207" bIns="101604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13424" y="12873473"/>
            <a:ext cx="7559516" cy="2402680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03207" tIns="101604" rIns="203207" bIns="101604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20522" y="12865661"/>
            <a:ext cx="7566615" cy="241049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15841" y="610497"/>
            <a:ext cx="18285143" cy="2540794"/>
          </a:xfrm>
          <a:prstGeom prst="rect">
            <a:avLst/>
          </a:prstGeom>
        </p:spPr>
        <p:txBody>
          <a:bodyPr vert="horz" lIns="203207" tIns="101604" rIns="203207" bIns="101604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1015841" y="3292870"/>
            <a:ext cx="18285143" cy="10060839"/>
          </a:xfrm>
          <a:prstGeom prst="rect">
            <a:avLst/>
          </a:prstGeom>
        </p:spPr>
        <p:txBody>
          <a:bodyPr vert="horz" lIns="203207" tIns="101604" rIns="203207" bIns="101604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14946624" y="14244326"/>
            <a:ext cx="4266533" cy="813054"/>
          </a:xfrm>
          <a:prstGeom prst="rect">
            <a:avLst/>
          </a:prstGeom>
        </p:spPr>
        <p:txBody>
          <a:bodyPr vert="horz" lIns="203207" tIns="101604" rIns="203207" bIns="101604" anchor="b"/>
          <a:lstStyle>
            <a:lvl1pPr algn="l" eaLnBrk="1" latinLnBrk="0" hangingPunct="1">
              <a:defRPr kumimoji="0" sz="22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3/23/2017</a:t>
            </a:fld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9731974" y="14244327"/>
            <a:ext cx="5222919" cy="811642"/>
          </a:xfrm>
          <a:prstGeom prst="rect">
            <a:avLst/>
          </a:prstGeom>
        </p:spPr>
        <p:txBody>
          <a:bodyPr vert="horz" lIns="203207" tIns="101604" rIns="203207" bIns="101604" anchor="b"/>
          <a:lstStyle>
            <a:lvl1pPr algn="r" eaLnBrk="1" latinLnBrk="0" hangingPunct="1">
              <a:defRPr kumimoji="0" sz="22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22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9213157" y="14244327"/>
            <a:ext cx="812673" cy="811642"/>
          </a:xfrm>
          <a:prstGeom prst="rect">
            <a:avLst/>
          </a:prstGeom>
        </p:spPr>
        <p:txBody>
          <a:bodyPr vert="horz" lIns="203207" tIns="101604" rIns="203207" bIns="101604" anchor="b"/>
          <a:lstStyle>
            <a:lvl1pPr algn="r" eaLnBrk="1" latinLnBrk="0" hangingPunct="1">
              <a:defRPr kumimoji="0" sz="22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22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3885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9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812828" indent="-568980" algn="l" rtl="0" eaLnBrk="1" latinLnBrk="0" hangingPunct="1">
        <a:spcBef>
          <a:spcPts val="889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1808" indent="-508018" algn="l" rtl="0" eaLnBrk="1" latinLnBrk="0" hangingPunct="1">
        <a:spcBef>
          <a:spcPts val="720"/>
        </a:spcBef>
        <a:buClr>
          <a:schemeClr val="accent1"/>
        </a:buClr>
        <a:buFont typeface="Verdana"/>
        <a:buChar char="◦"/>
        <a:defRPr kumimoji="0"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1910147" indent="-508018" algn="l" rtl="0" eaLnBrk="1" latinLnBrk="0" hangingPunct="1">
        <a:spcBef>
          <a:spcPts val="778"/>
        </a:spcBef>
        <a:buClr>
          <a:schemeClr val="accent2"/>
        </a:buClr>
        <a:buSzPct val="100000"/>
        <a:buFont typeface="Wingdings 2"/>
        <a:buChar char=""/>
        <a:defRPr kumimoji="0"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089" indent="-508018" algn="l" rtl="0" eaLnBrk="1" latinLnBrk="0" hangingPunct="1">
        <a:spcBef>
          <a:spcPts val="778"/>
        </a:spcBef>
        <a:buClr>
          <a:schemeClr val="accent2"/>
        </a:buClr>
        <a:buFont typeface="Wingdings 2"/>
        <a:buChar char=""/>
        <a:defRPr kumimoji="0"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107" indent="-508018" algn="l" rtl="0" eaLnBrk="1" latinLnBrk="0" hangingPunct="1">
        <a:spcBef>
          <a:spcPts val="778"/>
        </a:spcBef>
        <a:buClr>
          <a:schemeClr val="accent2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24" indent="-508018" algn="l" rtl="0" eaLnBrk="1" latinLnBrk="0" hangingPunct="1">
        <a:spcBef>
          <a:spcPts val="778"/>
        </a:spcBef>
        <a:buClr>
          <a:schemeClr val="accent3"/>
        </a:buClr>
        <a:buFont typeface="Wingdings 2"/>
        <a:buChar char="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064142" indent="-508018" algn="l" rtl="0" eaLnBrk="1" latinLnBrk="0" hangingPunct="1">
        <a:spcBef>
          <a:spcPts val="778"/>
        </a:spcBef>
        <a:buClr>
          <a:schemeClr val="accent3"/>
        </a:buClr>
        <a:buFont typeface="Wingdings 2"/>
        <a:buChar char="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160" indent="-508018" algn="l" rtl="0" eaLnBrk="1" latinLnBrk="0" hangingPunct="1">
        <a:spcBef>
          <a:spcPts val="778"/>
        </a:spcBef>
        <a:buClr>
          <a:schemeClr val="accent3"/>
        </a:buClr>
        <a:buFont typeface="Wingdings 2"/>
        <a:buChar char="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080178" indent="-508018" algn="l" rtl="0" eaLnBrk="1" latinLnBrk="0" hangingPunct="1">
        <a:spcBef>
          <a:spcPts val="778"/>
        </a:spcBef>
        <a:buClr>
          <a:schemeClr val="accent3"/>
        </a:buClr>
        <a:buFont typeface="Wingdings 2"/>
        <a:buChar char=""/>
        <a:defRPr kumimoji="0" sz="3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60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320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48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641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801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962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122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282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29420" y="3013869"/>
            <a:ext cx="18506056" cy="5281943"/>
          </a:xfrm>
          <a:prstGeom prst="rect">
            <a:avLst/>
          </a:prstGeom>
          <a:noFill/>
        </p:spPr>
        <p:txBody>
          <a:bodyPr wrap="square" lIns="201734" tIns="100830" rIns="201734" bIns="10083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6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 макете </a:t>
            </a:r>
            <a:br>
              <a:rPr lang="ru-RU" sz="6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6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примерной основной образовательной программы по области образования «Инженерное дело, технологии </a:t>
            </a:r>
          </a:p>
          <a:p>
            <a:pPr algn="ctr">
              <a:spcAft>
                <a:spcPts val="0"/>
              </a:spcAft>
            </a:pPr>
            <a:r>
              <a:rPr lang="ru-RU" sz="6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 технические науки»</a:t>
            </a:r>
            <a:endParaRPr lang="ru-RU" sz="6600" dirty="0"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657058" y="11964867"/>
            <a:ext cx="487442" cy="54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01734" tIns="100830" rIns="201734" bIns="100830" anchor="ctr">
            <a:spAutoFit/>
          </a:bodyPr>
          <a:lstStyle/>
          <a:p>
            <a:pPr marL="0" marR="0" lvl="0" indent="0" algn="r" defTabSz="20320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5874" y="10214669"/>
            <a:ext cx="14881370" cy="2896674"/>
          </a:xfrm>
          <a:prstGeom prst="rect">
            <a:avLst/>
          </a:prstGeom>
          <a:noFill/>
        </p:spPr>
        <p:txBody>
          <a:bodyPr lIns="201734" tIns="100830" rIns="201734" bIns="100830">
            <a:spAutoFit/>
          </a:bodyPr>
          <a:lstStyle/>
          <a:p>
            <a:pPr algn="ctr" defTabSz="2032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Романов Павел Иванович,</a:t>
            </a:r>
          </a:p>
          <a:p>
            <a:pPr algn="ctr" defTabSz="2032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директор научно-методического центра</a:t>
            </a:r>
          </a:p>
          <a:p>
            <a:pPr algn="ctr" defTabSz="2032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Координационного совета по области образования</a:t>
            </a:r>
          </a:p>
          <a:p>
            <a:pPr algn="ctr" defTabSz="20320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«Инженерное дело, технологии и технические науки», </a:t>
            </a:r>
            <a:br>
              <a:rPr lang="ru-RU" sz="3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д.т.н., профессор</a:t>
            </a:r>
          </a:p>
        </p:txBody>
      </p:sp>
    </p:spTree>
    <p:extLst>
      <p:ext uri="{BB962C8B-B14F-4D97-AF65-F5344CB8AC3E}">
        <p14:creationId xmlns:p14="http://schemas.microsoft.com/office/powerpoint/2010/main" val="66224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3081" r="12972" b="3864"/>
          <a:stretch/>
        </p:blipFill>
        <p:spPr bwMode="auto">
          <a:xfrm>
            <a:off x="5284" y="6572"/>
            <a:ext cx="15265696" cy="15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745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3217" r="12852" b="4134"/>
          <a:stretch/>
        </p:blipFill>
        <p:spPr bwMode="auto">
          <a:xfrm>
            <a:off x="5284" y="-1"/>
            <a:ext cx="15337704" cy="1526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58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4" t="2896" r="12712" b="4281"/>
          <a:stretch/>
        </p:blipFill>
        <p:spPr bwMode="auto">
          <a:xfrm>
            <a:off x="0" y="0"/>
            <a:ext cx="15414996" cy="1533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23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t="3075" r="12789" b="4153"/>
          <a:stretch/>
        </p:blipFill>
        <p:spPr bwMode="auto">
          <a:xfrm>
            <a:off x="0" y="8111"/>
            <a:ext cx="15342988" cy="152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29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7" t="3108" r="12696" b="3727"/>
          <a:stretch/>
        </p:blipFill>
        <p:spPr bwMode="auto">
          <a:xfrm>
            <a:off x="0" y="12675"/>
            <a:ext cx="15342988" cy="1531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354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7" t="2913" r="13008" b="3727"/>
          <a:stretch/>
        </p:blipFill>
        <p:spPr bwMode="auto">
          <a:xfrm>
            <a:off x="0" y="0"/>
            <a:ext cx="15198972" cy="152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32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t="3304" r="12696" b="3728"/>
          <a:stretch/>
        </p:blipFill>
        <p:spPr bwMode="auto">
          <a:xfrm>
            <a:off x="0" y="0"/>
            <a:ext cx="15342988" cy="1524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69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4" t="3108" r="12851" b="3923"/>
          <a:stretch/>
        </p:blipFill>
        <p:spPr bwMode="auto">
          <a:xfrm>
            <a:off x="-6276" y="-25425"/>
            <a:ext cx="15277256" cy="1527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0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7" t="3108" r="12696" b="4118"/>
          <a:stretch/>
        </p:blipFill>
        <p:spPr bwMode="auto">
          <a:xfrm>
            <a:off x="0" y="-1"/>
            <a:ext cx="15342988" cy="1524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79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15218" r="1133" b="16227"/>
          <a:stretch/>
        </p:blipFill>
        <p:spPr bwMode="auto">
          <a:xfrm>
            <a:off x="-66724" y="0"/>
            <a:ext cx="20383549" cy="153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39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36"/>
            <a:ext cx="20316825" cy="1526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82665" y="-82475"/>
            <a:ext cx="71288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Arial Black" pitchFamily="34" charset="0"/>
              </a:rPr>
              <a:t>Из презентации </a:t>
            </a:r>
            <a:r>
              <a:rPr lang="ru-RU" sz="3000" b="1" dirty="0" err="1">
                <a:solidFill>
                  <a:schemeClr val="bg1"/>
                </a:solidFill>
                <a:latin typeface="Arial Black" pitchFamily="34" charset="0"/>
              </a:rPr>
              <a:t>С.А.Пилипенко</a:t>
            </a:r>
            <a:endParaRPr lang="ru-RU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99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азвание 1"/>
          <p:cNvSpPr txBox="1">
            <a:spLocks/>
          </p:cNvSpPr>
          <p:nvPr/>
        </p:nvSpPr>
        <p:spPr bwMode="auto">
          <a:xfrm>
            <a:off x="2627109" y="6298269"/>
            <a:ext cx="15062610" cy="264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5" tIns="45702" rIns="91405" bIns="45702" anchor="ctr"/>
          <a:lstStyle>
            <a:lvl1pPr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800" b="1" dirty="0">
                <a:solidFill>
                  <a:srgbClr val="2C3E50">
                    <a:lumMod val="50000"/>
                  </a:srgb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80229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азвание 1"/>
          <p:cNvSpPr txBox="1">
            <a:spLocks/>
          </p:cNvSpPr>
          <p:nvPr/>
        </p:nvSpPr>
        <p:spPr bwMode="auto">
          <a:xfrm>
            <a:off x="2610217" y="565597"/>
            <a:ext cx="15062610" cy="264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5" tIns="45702" rIns="91405" bIns="45702" anchor="ctr"/>
          <a:lstStyle>
            <a:lvl1pPr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800" b="1" dirty="0">
                <a:solidFill>
                  <a:srgbClr val="2C3E50">
                    <a:lumMod val="50000"/>
                  </a:srgbClr>
                </a:solidFill>
              </a:rPr>
              <a:t>Контактная информация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49300" y="5030093"/>
            <a:ext cx="19005223" cy="9586095"/>
          </a:xfrm>
          <a:prstGeom prst="rect">
            <a:avLst/>
          </a:prstGeom>
        </p:spPr>
        <p:txBody>
          <a:bodyPr>
            <a:normAutofit/>
          </a:bodyPr>
          <a:lstStyle>
            <a:lvl1pPr marL="812828" indent="-568980" algn="l" rtl="0" eaLnBrk="1" latinLnBrk="0" hangingPunct="1">
              <a:spcBef>
                <a:spcPts val="889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1808" indent="-508018" algn="l" rtl="0" eaLnBrk="1" latinLnBrk="0" hangingPunct="1">
              <a:spcBef>
                <a:spcPts val="720"/>
              </a:spcBef>
              <a:buClr>
                <a:schemeClr val="accent1"/>
              </a:buClr>
              <a:buFont typeface="Verdana"/>
              <a:buChar char="◦"/>
              <a:defRPr kumimoji="0"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10147" indent="-508018" algn="l" rtl="0" eaLnBrk="1" latinLnBrk="0" hangingPunct="1">
              <a:spcBef>
                <a:spcPts val="778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0089" indent="-508018" algn="l" rtl="0" eaLnBrk="1" latinLnBrk="0" hangingPunct="1">
              <a:spcBef>
                <a:spcPts val="778"/>
              </a:spcBef>
              <a:buClr>
                <a:schemeClr val="accent2"/>
              </a:buClr>
              <a:buFont typeface="Wingdings 2"/>
              <a:buChar char=""/>
              <a:defRPr kumimoji="0"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8107" indent="-508018" algn="l" rtl="0" eaLnBrk="1" latinLnBrk="0" hangingPunct="1">
              <a:spcBef>
                <a:spcPts val="778"/>
              </a:spcBef>
              <a:buClr>
                <a:schemeClr val="accent2"/>
              </a:buClr>
              <a:buFont typeface="Wingdings 2"/>
              <a:buChar char=""/>
              <a:defRPr kumimoji="0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56124" indent="-508018" algn="l" rtl="0" eaLnBrk="1" latinLnBrk="0" hangingPunct="1">
              <a:spcBef>
                <a:spcPts val="778"/>
              </a:spcBef>
              <a:buClr>
                <a:schemeClr val="accent3"/>
              </a:buClr>
              <a:buFont typeface="Wingdings 2"/>
              <a:buChar char=""/>
              <a:defRPr kumimoji="0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64142" indent="-508018" algn="l" rtl="0" eaLnBrk="1" latinLnBrk="0" hangingPunct="1">
              <a:spcBef>
                <a:spcPts val="778"/>
              </a:spcBef>
              <a:buClr>
                <a:schemeClr val="accent3"/>
              </a:buClr>
              <a:buFont typeface="Wingdings 2"/>
              <a:buChar char=""/>
              <a:defRPr kumimoji="0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160" indent="-508018" algn="l" rtl="0" eaLnBrk="1" latinLnBrk="0" hangingPunct="1">
              <a:spcBef>
                <a:spcPts val="778"/>
              </a:spcBef>
              <a:buClr>
                <a:schemeClr val="accent3"/>
              </a:buClr>
              <a:buFont typeface="Wingdings 2"/>
              <a:buChar char=""/>
              <a:defRPr kumimoji="0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80178" indent="-508018" algn="l" rtl="0" eaLnBrk="1" latinLnBrk="0" hangingPunct="1">
              <a:spcBef>
                <a:spcPts val="778"/>
              </a:spcBef>
              <a:buClr>
                <a:schemeClr val="accent3"/>
              </a:buClr>
              <a:buFont typeface="Wingdings 2"/>
              <a:buChar char=""/>
              <a:defRPr kumimoji="0"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0" algn="ctr">
              <a:lnSpc>
                <a:spcPct val="130000"/>
              </a:lnSpc>
              <a:spcAft>
                <a:spcPts val="3000"/>
              </a:spcAft>
              <a:buNone/>
            </a:pPr>
            <a:r>
              <a:rPr lang="en-US" sz="5400" b="1" dirty="0">
                <a:solidFill>
                  <a:srgbClr val="15798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E-mail:</a:t>
            </a:r>
            <a:r>
              <a:rPr lang="en-US" sz="54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pavelromanov-umo@yandex.ru </a:t>
            </a:r>
            <a:endParaRPr lang="en-US" sz="54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0" algn="ctr">
              <a:lnSpc>
                <a:spcPct val="130000"/>
              </a:lnSpc>
              <a:spcAft>
                <a:spcPts val="3000"/>
              </a:spcAft>
              <a:buFont typeface="Wingdings 3"/>
              <a:buNone/>
            </a:pPr>
            <a:r>
              <a:rPr lang="ru-RU" sz="5400" b="1" dirty="0">
                <a:solidFill>
                  <a:srgbClr val="15798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Телефон:</a:t>
            </a:r>
            <a:r>
              <a:rPr lang="en-US" sz="54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+79112154182</a:t>
            </a:r>
            <a:endParaRPr lang="ru-RU" sz="54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0" algn="ctr">
              <a:lnSpc>
                <a:spcPct val="130000"/>
              </a:lnSpc>
              <a:spcAft>
                <a:spcPts val="3000"/>
              </a:spcAft>
              <a:buNone/>
            </a:pPr>
            <a:r>
              <a:rPr lang="en-US" sz="5400" b="1" dirty="0">
                <a:solidFill>
                  <a:srgbClr val="15798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http</a:t>
            </a:r>
            <a:r>
              <a:rPr lang="ru-RU" sz="5400" b="1" dirty="0">
                <a:solidFill>
                  <a:srgbClr val="15798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://</a:t>
            </a:r>
            <a:r>
              <a:rPr lang="en-US" sz="54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ksid.spbstu.ru</a:t>
            </a:r>
            <a:endParaRPr lang="ru-RU" sz="54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0" algn="ctr">
              <a:lnSpc>
                <a:spcPct val="130000"/>
              </a:lnSpc>
              <a:spcAft>
                <a:spcPts val="3000"/>
              </a:spcAft>
              <a:buNone/>
            </a:pPr>
            <a:endParaRPr lang="en-US" sz="54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8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0316825" cy="1528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82665" y="-82475"/>
            <a:ext cx="71288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Arial Black" pitchFamily="34" charset="0"/>
              </a:rPr>
              <a:t>Из презентации </a:t>
            </a:r>
            <a:r>
              <a:rPr lang="ru-RU" sz="3000" b="1" dirty="0" err="1">
                <a:solidFill>
                  <a:schemeClr val="bg1"/>
                </a:solidFill>
                <a:latin typeface="Arial Black" pitchFamily="34" charset="0"/>
              </a:rPr>
              <a:t>С.А.Пилипенко</a:t>
            </a:r>
            <a:endParaRPr lang="ru-RU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6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940"/>
            <a:ext cx="20316825" cy="1525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82665" y="-82475"/>
            <a:ext cx="71288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Arial Black" pitchFamily="34" charset="0"/>
              </a:rPr>
              <a:t>Из презентации </a:t>
            </a:r>
            <a:r>
              <a:rPr lang="ru-RU" sz="3000" b="1" dirty="0" err="1">
                <a:solidFill>
                  <a:schemeClr val="bg1"/>
                </a:solidFill>
                <a:latin typeface="Arial Black" pitchFamily="34" charset="0"/>
              </a:rPr>
              <a:t>С.А.Пилипенко</a:t>
            </a:r>
            <a:endParaRPr lang="ru-RU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1" y="-1"/>
            <a:ext cx="20325705" cy="1527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82665" y="-82475"/>
            <a:ext cx="71288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Arial Black" pitchFamily="34" charset="0"/>
              </a:rPr>
              <a:t>Из презентации </a:t>
            </a:r>
            <a:r>
              <a:rPr lang="ru-RU" sz="3000" b="1" dirty="0" err="1">
                <a:solidFill>
                  <a:schemeClr val="bg1"/>
                </a:solidFill>
                <a:latin typeface="Arial Black" pitchFamily="34" charset="0"/>
              </a:rPr>
              <a:t>С.А.Пилипенко</a:t>
            </a:r>
            <a:endParaRPr lang="ru-RU" sz="3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6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1" t="2718" r="10115" b="6657"/>
          <a:stretch/>
        </p:blipFill>
        <p:spPr bwMode="auto">
          <a:xfrm>
            <a:off x="-3944" y="-1"/>
            <a:ext cx="16806044" cy="1524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79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t="3441" r="10197" b="3268"/>
          <a:stretch/>
        </p:blipFill>
        <p:spPr bwMode="auto">
          <a:xfrm>
            <a:off x="5284" y="26366"/>
            <a:ext cx="16273808" cy="1523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573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1" t="2523" r="9414" b="3532"/>
          <a:stretch/>
        </p:blipFill>
        <p:spPr bwMode="auto">
          <a:xfrm>
            <a:off x="-1" y="-31155"/>
            <a:ext cx="16387473" cy="1527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27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2925" r="12972" b="3865"/>
          <a:stretch/>
        </p:blipFill>
        <p:spPr bwMode="auto">
          <a:xfrm>
            <a:off x="0" y="-22488"/>
            <a:ext cx="15214771" cy="1529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685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5976</TotalTime>
  <Words>79</Words>
  <Application>Microsoft Office PowerPoint</Application>
  <PresentationFormat>Произвольный</PresentationFormat>
  <Paragraphs>19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Calibri</vt:lpstr>
      <vt:lpstr>Lucida Sans Unicode</vt:lpstr>
      <vt:lpstr>Myriad Pro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ОБРАЗОВАТЕЛЬНОЙ СЕТИ</dc:title>
  <dc:creator>Герасимчук Дмитрий Леонидович</dc:creator>
  <cp:lastModifiedBy>ппп</cp:lastModifiedBy>
  <cp:revision>438</cp:revision>
  <cp:lastPrinted>2016-09-20T05:48:16Z</cp:lastPrinted>
  <dcterms:created xsi:type="dcterms:W3CDTF">2015-05-20T06:28:35Z</dcterms:created>
  <dcterms:modified xsi:type="dcterms:W3CDTF">2017-03-23T07:12:08Z</dcterms:modified>
</cp:coreProperties>
</file>